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11.12.2022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11.12.2022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11.12.2022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11.12.2022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11.12.2022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11.12.2022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737" y="-4648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0" y="341159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475" y="6067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2" y="75241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200391" y="327388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35" name="Resim 34" descr="yıldız teknik üniversitesi ile ilgili görsel sonucu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03" y="404921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74617" y="4808491"/>
            <a:ext cx="7126283" cy="6017047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549540" y="9741161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13.12.2022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12:00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B1-D04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639475" y="5823628"/>
            <a:ext cx="4285628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Gözde Özzeybek KAYA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21516018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74754" y="4627481"/>
            <a:ext cx="6959468" cy="4292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KADMİYUM VE BAKIRIN YENİLİKÇİ SIVI FAZ MİKROEKSTRAKSİYON YÖNTEMLERİ SONRASI YARIKLI KUVARS TÜP DESTEKLİ ALEVLİ ATOMİK ABSORPSİYON SPEKTROFOTOMETRE SİSTEMİNDE ESER SEVİYELERDE TAYİNLERİ</a:t>
            </a:r>
          </a:p>
        </p:txBody>
      </p:sp>
      <p:sp>
        <p:nvSpPr>
          <p:cNvPr id="4" name="Yıldız: 7 Nokta 3">
            <a:extLst>
              <a:ext uri="{FF2B5EF4-FFF2-40B4-BE49-F238E27FC236}">
                <a16:creationId xmlns:a16="http://schemas.microsoft.com/office/drawing/2014/main" xmlns="" id="{E083F1A2-EA2A-B828-5F99-4842C74EE0AC}"/>
              </a:ext>
            </a:extLst>
          </p:cNvPr>
          <p:cNvSpPr/>
          <p:nvPr/>
        </p:nvSpPr>
        <p:spPr>
          <a:xfrm>
            <a:off x="1717670" y="2126037"/>
            <a:ext cx="3937571" cy="3529461"/>
          </a:xfrm>
          <a:prstGeom prst="star7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xmlns="" id="{02AD569A-3810-DE9F-1464-CC213C1CD1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51" r="12451"/>
          <a:stretch/>
        </p:blipFill>
        <p:spPr>
          <a:xfrm>
            <a:off x="2074117" y="2360447"/>
            <a:ext cx="3236281" cy="32362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Metin kutusu 18">
            <a:extLst>
              <a:ext uri="{FF2B5EF4-FFF2-40B4-BE49-F238E27FC236}">
                <a16:creationId xmlns:a16="http://schemas.microsoft.com/office/drawing/2014/main" xmlns="" id="{13002D8A-91AC-EAAD-DDDE-1F4981A15701}"/>
              </a:ext>
            </a:extLst>
          </p:cNvPr>
          <p:cNvSpPr txBox="1"/>
          <p:nvPr/>
        </p:nvSpPr>
        <p:spPr>
          <a:xfrm>
            <a:off x="1233720" y="8460040"/>
            <a:ext cx="490546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Prof.Dr</a:t>
            </a: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. Sezgin BAKIRDERE </a:t>
            </a:r>
          </a:p>
          <a:p>
            <a:endParaRPr lang="tr-TR" dirty="0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xmlns="" id="{1D2054EA-2EB9-739E-5F1F-89B7D021F0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6491" y="306137"/>
            <a:ext cx="1877731" cy="170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2230</TotalTime>
  <Words>50</Words>
  <Application>Microsoft Office PowerPoint</Application>
  <PresentationFormat>Özel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37</cp:revision>
  <dcterms:created xsi:type="dcterms:W3CDTF">2016-11-29T08:51:08Z</dcterms:created>
  <dcterms:modified xsi:type="dcterms:W3CDTF">2022-12-11T18:26:57Z</dcterms:modified>
</cp:coreProperties>
</file>